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5" r:id="rId2"/>
    <p:sldId id="267" r:id="rId3"/>
    <p:sldId id="266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C3959-0876-476E-B7A9-5F2DABBC7E5C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53F134-A80B-445D-9423-7CD2570E2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80852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960BC4-C19F-71B2-69B4-81B877464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41D77F0-BE6A-DE36-BFA5-4F4C4DD61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30F01A5-5D35-F3D3-0DB8-F88B7BD2E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93DBBD-06C5-3DD3-CF37-B95C04AA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AEC3CF-2105-7381-FC76-6ADF4B012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3091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9F7749-8A5F-58FB-1E48-E7AEEBB8A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2B5BFE7-6734-845E-8ED8-4E04DB7C4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D671B7-16F3-7DE8-83D8-62518EC9A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7540E0-C0D3-B39F-D9D2-54056043D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771F13-972C-2A95-89A1-82968C4BA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287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5EAC2A7-58F3-882D-485D-E216ED2BDA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94325DB-439F-421C-B263-D3C801DAE2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B5D05F-9152-0E55-F1A6-93FB83F44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3EA96F-A9ED-D03E-110B-5F60C002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410ECC-7EDE-9A9D-96E2-EFD78F442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185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5A6ACF-4E1D-206C-E1D9-82A24154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AF1D4B-DBBB-EFB7-08E6-09FEEF0F0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39CC24-BB03-E2D8-E22D-755DF96D0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D1FE91-9E52-4B4D-E08B-D49451ACD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8635F2-0FA5-AD01-B7DD-14133C6C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033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F652CE-860C-E6B8-14F8-4A863C882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5BA67D9-2736-D20D-E70F-436BF8CC9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A1EC5E-791C-749A-E34F-A84D1437A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F9D0F3-5F37-F868-A8F9-28603E148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669C5B-0F29-04C2-C19D-FE1ED70C7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2181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057CAC-C640-A801-CE0F-FFFBC26A2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EF7C4D-FBD6-75E0-6EE0-9FFBD0178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C3B4B94-9442-D24C-C964-9FF2FA47B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C33A461-D83A-9842-7F7F-8F2F17A67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AFFF240-15D8-3B46-C090-22FEC01BC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217C639-D2E1-A0F8-7B23-F9A5F2F34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0642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F73DF3-15A1-03BE-3888-625C9D3F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289948-55CC-7654-1B4B-A9B412782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864747-1DAC-A365-58C2-8C64BCF405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49A6661-B52F-E7C8-AF0E-64B536ACE5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8B53F76-55EA-11A3-EC2A-F64C4255E7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A576267-B79F-B547-DACD-B7FCEB0A6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A2AC028-177C-9928-73F3-CBE4FD99B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9024926-96F4-655F-0239-FEEFADDF4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815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11BA3C-659D-E339-6BAE-9F70D89D3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BE66EE9-47DD-97AE-CAFE-FFFFF835E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11731E-58A3-A0B2-3A63-C25BCFC48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DE7CECD-7ABC-B0A3-243E-247F54A48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8778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A6F44F7-B4EF-7D4C-2AD3-F9EB25211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4311970-C09A-FDB8-C5BD-DBB6978B6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6CD3024-CE70-B396-1940-40FD8669E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267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B6EE9B-1243-7704-2E1A-86D90D70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896262-5125-F5B2-43A8-154EE089E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BB0D29A-BE5B-A387-2B03-BC5F58FA84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0B5436F-1744-E304-2769-E17605604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5C2B1A1-6D1D-5DF0-414D-4F6421B90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098582-03BA-3CFC-84C7-52E972192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9249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512FA-E812-66D9-C834-31FE2A8E3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10EE744-FD12-3249-71EF-97695C6C6E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E750ED5-DE66-7826-FB1A-01468816D5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C0899FA-2231-24C1-FEB4-7DA23A954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C95E821-F2DC-7FFB-0F61-D1E730552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5AADC7-D846-A62F-BA43-31EBCAB06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578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B9675A7-CD3F-FEB4-2B48-5DFC88AB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C601FFA-F8E1-3E9E-639C-77F93848B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028F34-C1EE-6EE3-AC7F-529C0B207D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7BDA8B-1C01-06C1-A436-DDDE1E965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CA4C50-AF29-2D0E-E8C9-B7384A540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061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F6092C5-3AE2-1DC4-080E-46421E28A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rmAutofit/>
          </a:bodyPr>
          <a:lstStyle/>
          <a:p>
            <a:r>
              <a:rPr lang="es-ES" sz="4000"/>
              <a:t>VARIABLES</a:t>
            </a:r>
            <a:endParaRPr lang="es-CO" sz="400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3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Rectangle 36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EAAB1A-8D97-FA3E-0C36-C7131C044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341" y="2145433"/>
            <a:ext cx="5526468" cy="458048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s-ES" sz="1800" dirty="0"/>
              <a:t>NUMERICAS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boolean</a:t>
            </a:r>
            <a:r>
              <a:rPr lang="es-ES" sz="1800" dirty="0"/>
              <a:t> (1bit)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/>
              <a:t>byte (8 bits)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int</a:t>
            </a:r>
            <a:r>
              <a:rPr lang="es-ES" sz="1800" dirty="0"/>
              <a:t> (2 bytes con signo) </a:t>
            </a:r>
            <a:r>
              <a:rPr lang="es-ES" sz="1800" dirty="0">
                <a:sym typeface="Wingdings" panose="05000000000000000000" pitchFamily="2" charset="2"/>
              </a:rPr>
              <a:t> -32768 hasta 32768</a:t>
            </a:r>
            <a:endParaRPr lang="es-ES" sz="1800" dirty="0"/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unsigned</a:t>
            </a:r>
            <a:r>
              <a:rPr lang="es-ES" sz="1800" dirty="0"/>
              <a:t> </a:t>
            </a:r>
            <a:r>
              <a:rPr lang="es-ES" sz="1800" dirty="0" err="1"/>
              <a:t>int</a:t>
            </a:r>
            <a:r>
              <a:rPr lang="es-ES" sz="1800" dirty="0"/>
              <a:t> (2 bytes sin signo) </a:t>
            </a:r>
            <a:r>
              <a:rPr lang="es-ES" sz="1800" dirty="0">
                <a:sym typeface="Wingdings" panose="05000000000000000000" pitchFamily="2" charset="2"/>
              </a:rPr>
              <a:t> 0 hasta 65536</a:t>
            </a:r>
            <a:endParaRPr lang="es-ES" sz="1800" dirty="0"/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/>
              <a:t>Long (4 bytes con signo)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unsigned</a:t>
            </a:r>
            <a:r>
              <a:rPr lang="es-ES" sz="1800" dirty="0"/>
              <a:t> </a:t>
            </a:r>
            <a:r>
              <a:rPr lang="es-ES" sz="1800" dirty="0" err="1"/>
              <a:t>long</a:t>
            </a:r>
            <a:r>
              <a:rPr lang="es-ES" sz="1800" dirty="0"/>
              <a:t> (4bytes sin signo)</a:t>
            </a:r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float</a:t>
            </a:r>
            <a:r>
              <a:rPr lang="es-ES" sz="1800" dirty="0"/>
              <a:t> (4 bytes </a:t>
            </a:r>
            <a:r>
              <a:rPr lang="es-ES" sz="1800" dirty="0">
                <a:sym typeface="Wingdings" panose="05000000000000000000" pitchFamily="2" charset="2"/>
              </a:rPr>
              <a:t>2bytes parte entera y 2bytes parte decimal)</a:t>
            </a:r>
            <a:endParaRPr lang="es-ES" sz="1800" dirty="0"/>
          </a:p>
          <a:p>
            <a:pPr marL="914400" lvl="1" indent="-457200">
              <a:buFont typeface="+mj-lt"/>
              <a:buAutoNum type="alphaLcParenR"/>
            </a:pPr>
            <a:r>
              <a:rPr lang="es-ES" sz="1800" dirty="0" err="1"/>
              <a:t>double</a:t>
            </a:r>
            <a:r>
              <a:rPr lang="es-ES" sz="1800" dirty="0"/>
              <a:t> (8bytes</a:t>
            </a:r>
            <a:r>
              <a:rPr lang="es-ES" sz="1800" dirty="0">
                <a:sym typeface="Wingdings" panose="05000000000000000000" pitchFamily="2" charset="2"/>
              </a:rPr>
              <a:t> 4bytes parte entera y 4bytes parte decimal)</a:t>
            </a:r>
            <a:endParaRPr lang="es-ES" sz="1800" dirty="0"/>
          </a:p>
          <a:p>
            <a:pPr marL="514350" indent="-514350">
              <a:buFont typeface="+mj-lt"/>
              <a:buAutoNum type="arabicPeriod"/>
            </a:pPr>
            <a:endParaRPr lang="es-CO" sz="1700" dirty="0"/>
          </a:p>
        </p:txBody>
      </p:sp>
      <p:sp>
        <p:nvSpPr>
          <p:cNvPr id="44" name="Rectangle 3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ínea de código binario">
            <a:extLst>
              <a:ext uri="{FF2B5EF4-FFF2-40B4-BE49-F238E27FC236}">
                <a16:creationId xmlns:a16="http://schemas.microsoft.com/office/drawing/2014/main" id="{567EC47C-4861-525F-89C7-126AA6A284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187" r="19980" b="-2"/>
          <a:stretch>
            <a:fillRect/>
          </a:stretch>
        </p:blipFill>
        <p:spPr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42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CE3C47-A2B0-EDF4-05B1-2880AF086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0239B97-32F3-4982-6353-870133F0C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7" y="1188637"/>
            <a:ext cx="2988234" cy="4480726"/>
          </a:xfrm>
        </p:spPr>
        <p:txBody>
          <a:bodyPr>
            <a:normAutofit/>
          </a:bodyPr>
          <a:lstStyle/>
          <a:p>
            <a:pPr algn="r"/>
            <a:r>
              <a:rPr lang="es-ES" sz="4600"/>
              <a:t>VARIABLES</a:t>
            </a:r>
            <a:endParaRPr lang="es-CO" sz="46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6122BD-B9F0-1395-EB04-8AB2FEC5F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260" y="1648870"/>
            <a:ext cx="4702848" cy="356026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s-ES" sz="2000" dirty="0"/>
              <a:t>ALFANUMERICAS</a:t>
            </a:r>
          </a:p>
          <a:p>
            <a:pPr marL="971550" lvl="1" indent="-514350">
              <a:buFont typeface="+mj-lt"/>
              <a:buAutoNum type="alphaLcParenR"/>
            </a:pPr>
            <a:r>
              <a:rPr lang="es-ES" sz="2000" dirty="0" err="1"/>
              <a:t>char</a:t>
            </a:r>
            <a:r>
              <a:rPr lang="es-ES" sz="2000" dirty="0"/>
              <a:t> (código ASCII) </a:t>
            </a:r>
          </a:p>
          <a:p>
            <a:pPr marL="971550" lvl="1" indent="-514350">
              <a:buFont typeface="+mj-lt"/>
              <a:buAutoNum type="alphaLcParenR"/>
            </a:pPr>
            <a:r>
              <a:rPr lang="es-ES" sz="2000" dirty="0" err="1"/>
              <a:t>string</a:t>
            </a:r>
            <a:r>
              <a:rPr lang="es-ES" sz="2000" dirty="0"/>
              <a:t> ARREGLOS / MATRIZ  ejem:  </a:t>
            </a:r>
            <a:r>
              <a:rPr lang="es-ES" sz="2000" dirty="0" err="1"/>
              <a:t>string</a:t>
            </a:r>
            <a:r>
              <a:rPr lang="es-ES" sz="2000" dirty="0"/>
              <a:t> nombre[8];</a:t>
            </a:r>
          </a:p>
          <a:p>
            <a:pPr marL="457200" lvl="1" indent="0">
              <a:buNone/>
            </a:pPr>
            <a:r>
              <a:rPr lang="es-ES" sz="2000" dirty="0"/>
              <a:t>          </a:t>
            </a:r>
            <a:r>
              <a:rPr lang="es-ES" sz="2000" dirty="0" err="1"/>
              <a:t>string</a:t>
            </a:r>
            <a:r>
              <a:rPr lang="es-ES" sz="2000" dirty="0"/>
              <a:t> nombre[8][4];</a:t>
            </a:r>
          </a:p>
          <a:p>
            <a:pPr marL="457200" lvl="1" indent="0">
              <a:buNone/>
            </a:pPr>
            <a:endParaRPr lang="es-ES" sz="2000" dirty="0"/>
          </a:p>
          <a:p>
            <a:pPr marL="457200" lvl="1" indent="0">
              <a:buNone/>
            </a:pPr>
            <a:r>
              <a:rPr lang="es-CO" sz="2000" dirty="0"/>
              <a:t>Los nombres para definir variables son palabras reservadas,</a:t>
            </a:r>
          </a:p>
          <a:p>
            <a:pPr marL="457200" lvl="1" indent="0">
              <a:buNone/>
            </a:pPr>
            <a:r>
              <a:rPr lang="es-CO" sz="2000" dirty="0"/>
              <a:t>Debe respetar mayúsculas y minúsculas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715462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Freeform: Shape 18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22F3AC1-6E4F-3169-9EB5-B908AEB116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037826" y="13546"/>
            <a:ext cx="8151126" cy="684445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Enteros (números enteros, positivos o negativos).            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contador = 0;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edad=16;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float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Números de punto flotante (números decimales).         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float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temperatura = 23.5; 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char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Caracteres individuales (letras, dígitos y otros símbolos).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char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letra = 'A’; 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char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</a:t>
            </a:r>
            <a:r>
              <a:rPr lang="es-CO" altLang="es-CO" sz="2000" dirty="0">
                <a:latin typeface="Arial Unicode MS"/>
              </a:rPr>
              <a:t>símbolo=‘@’;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String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Cadenas de caracteres (secuencias de caracteres).   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String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nombre = “Pablo";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boolean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Variables booleanas (solo pueden ser 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true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</a:rPr>
              <a:t> o 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false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</a:rPr>
              <a:t>).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boolean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encendido = true;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boolean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perilla=false;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byte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Valores de 8 bits sin signo (0 a 255).                              Ejemplo: 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byte valor = 255; byte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pwm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=126;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long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Enteros largos (números enteros más grandes).            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long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distancia = 100000;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unsigned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: Enteros sin signo (solo números positivos).      Ejemplo: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unsigned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</a:t>
            </a:r>
            <a:r>
              <a:rPr kumimoji="0" lang="es-CO" altLang="es-CO" sz="2000" b="0" i="0" u="none" strike="noStrike" cap="none" normalizeH="0" baseline="0" dirty="0" err="1">
                <a:ln>
                  <a:noFill/>
                </a:ln>
                <a:effectLst/>
                <a:latin typeface="Arial Unicode MS"/>
              </a:rPr>
              <a:t>int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 valor = 500;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 descr="Programador GIF - Programador - Discover &amp; Share GIFs">
            <a:extLst>
              <a:ext uri="{FF2B5EF4-FFF2-40B4-BE49-F238E27FC236}">
                <a16:creationId xmlns:a16="http://schemas.microsoft.com/office/drawing/2014/main" id="{89F67548-AD67-40DF-A505-AD95414C3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16" y="3742841"/>
            <a:ext cx="2949995" cy="215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ROGRAMACIÓN – PROGRAMACIÓN PARA TODOS">
            <a:extLst>
              <a:ext uri="{FF2B5EF4-FFF2-40B4-BE49-F238E27FC236}">
                <a16:creationId xmlns:a16="http://schemas.microsoft.com/office/drawing/2014/main" id="{32D9ACB2-BD3C-9C4A-D0C6-EC40BD132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91" y="294310"/>
            <a:ext cx="3489234" cy="2954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0139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279</Words>
  <Application>Microsoft Office PowerPoint</Application>
  <PresentationFormat>Panorámica</PresentationFormat>
  <Paragraphs>26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9" baseType="lpstr">
      <vt:lpstr>Aptos</vt:lpstr>
      <vt:lpstr>Aptos Display</vt:lpstr>
      <vt:lpstr>Arial</vt:lpstr>
      <vt:lpstr>Arial Unicode MS</vt:lpstr>
      <vt:lpstr>Wingdings</vt:lpstr>
      <vt:lpstr>Tema de Office</vt:lpstr>
      <vt:lpstr>VARIABLES</vt:lpstr>
      <vt:lpstr>VARIABLES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7</cp:revision>
  <dcterms:created xsi:type="dcterms:W3CDTF">2026-02-03T12:35:48Z</dcterms:created>
  <dcterms:modified xsi:type="dcterms:W3CDTF">2026-02-13T16:07:08Z</dcterms:modified>
</cp:coreProperties>
</file>